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2" r:id="rId3"/>
    <p:sldId id="258" r:id="rId4"/>
    <p:sldId id="259" r:id="rId5"/>
    <p:sldId id="260" r:id="rId6"/>
    <p:sldId id="261" r:id="rId7"/>
    <p:sldId id="257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 snapToObjects="1">
      <p:cViewPr varScale="1">
        <p:scale>
          <a:sx n="70" d="100"/>
          <a:sy n="70" d="100"/>
        </p:scale>
        <p:origin x="5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wav>
</file>

<file path=ppt/media/media2.mov>
</file>

<file path=ppt/media/media3.wav>
</file>

<file path=ppt/media/media4.wav>
</file>

<file path=ppt/media/media5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7/18/2022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ov"/><Relationship Id="rId1" Type="http://schemas.microsoft.com/office/2007/relationships/media" Target="../media/media5.mov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462391" y="2239766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3464CF-E5EB-2A38-1808-89C1E7923F3E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Z3 39261.mov" descr="Z3 39261.mov">
            <a:hlinkClick r:id="" action="ppaction://media"/>
            <a:extLst>
              <a:ext uri="{FF2B5EF4-FFF2-40B4-BE49-F238E27FC236}">
                <a16:creationId xmlns:a16="http://schemas.microsoft.com/office/drawing/2014/main" id="{4D07F8DA-7913-DE89-FC52-9F4311E6DC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100151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43152C-48AD-FFDA-E6E1-EC878D79D2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87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A9D07F-17AC-4EA4-636A-D2E25B548FB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CF sound</a:t>
            </a:r>
          </a:p>
        </p:txBody>
      </p:sp>
      <p:pic>
        <p:nvPicPr>
          <p:cNvPr id="4" name="3 tone 480 (2).wav" descr="3 tone 480 (2).wav">
            <a:hlinkClick r:id="" action="ppaction://media"/>
            <a:extLst>
              <a:ext uri="{FF2B5EF4-FFF2-40B4-BE49-F238E27FC236}">
                <a16:creationId xmlns:a16="http://schemas.microsoft.com/office/drawing/2014/main" id="{0F777E34-D0DD-DECB-4D2B-DC4E41E608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FEAF970-D5D7-9D82-0723-223D51C5F4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896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A72664-0A50-1FB9-F5D6-177B5927F6D3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80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RPReplay_Final1657546642.mov" descr="RPReplay_Final1657546642.mov">
            <a:hlinkClick r:id="" action="ppaction://media"/>
            <a:extLst>
              <a:ext uri="{FF2B5EF4-FFF2-40B4-BE49-F238E27FC236}">
                <a16:creationId xmlns:a16="http://schemas.microsoft.com/office/drawing/2014/main" id="{599DA9F0-F81F-F286-8FD8-B9982BD6D84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259819" y="1"/>
            <a:ext cx="14516810" cy="6858000"/>
          </a:xfrm>
        </p:spPr>
      </p:pic>
    </p:spTree>
    <p:extLst>
      <p:ext uri="{BB962C8B-B14F-4D97-AF65-F5344CB8AC3E}">
        <p14:creationId xmlns:p14="http://schemas.microsoft.com/office/powerpoint/2010/main" val="192398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903717-A81C-3452-C1D9-87AFD9EA290B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14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A9D07F-17AC-4EA4-636A-D2E25B548FB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5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FM sound</a:t>
            </a:r>
          </a:p>
        </p:txBody>
      </p:sp>
      <p:pic>
        <p:nvPicPr>
          <p:cNvPr id="7" name="sweep k2 3x.wav" descr="sweep k2 3x.wav">
            <a:hlinkClick r:id="" action="ppaction://media"/>
            <a:extLst>
              <a:ext uri="{FF2B5EF4-FFF2-40B4-BE49-F238E27FC236}">
                <a16:creationId xmlns:a16="http://schemas.microsoft.com/office/drawing/2014/main" id="{8440B9D3-B42C-B9A6-E7A0-F0D02DFB6C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734F7BB-7AC8-73FE-E397-E2EC91F6BAAE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1E420B-0571-544E-5DBF-04FCBD0AA83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7D29D-4F5A-6369-1DDD-7C3ED7E20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social reward</a:t>
            </a:r>
          </a:p>
        </p:txBody>
      </p:sp>
      <p:pic>
        <p:nvPicPr>
          <p:cNvPr id="4" name="Z3 39261.mov" descr="Z3 39261.mov">
            <a:hlinkClick r:id="" action="ppaction://media"/>
            <a:extLst>
              <a:ext uri="{FF2B5EF4-FFF2-40B4-BE49-F238E27FC236}">
                <a16:creationId xmlns:a16="http://schemas.microsoft.com/office/drawing/2014/main" id="{62548196-742E-05DD-E787-104685A522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 mute="1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029D49-3C35-258C-03A2-7B1CD2D5066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A9D07F-17AC-4EA4-636A-D2E25B548FB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9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sweep k1 3x.wav" descr="sweep k1 3x.wav">
            <a:hlinkClick r:id="" action="ppaction://media"/>
            <a:extLst>
              <a:ext uri="{FF2B5EF4-FFF2-40B4-BE49-F238E27FC236}">
                <a16:creationId xmlns:a16="http://schemas.microsoft.com/office/drawing/2014/main" id="{53EB3FCD-44B3-D738-73B1-CEB49A7764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38142-9DD5-6BD0-562D-7625A4AF4B9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37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09CC26-51EC-40B4-F3E9-A52A408482D7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81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14</Words>
  <Application>Microsoft Office PowerPoint</Application>
  <PresentationFormat>Widescreen</PresentationFormat>
  <Paragraphs>10</Paragraphs>
  <Slides>16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Josephine Millard</cp:lastModifiedBy>
  <cp:revision>8</cp:revision>
  <dcterms:created xsi:type="dcterms:W3CDTF">2022-07-08T15:21:05Z</dcterms:created>
  <dcterms:modified xsi:type="dcterms:W3CDTF">2022-07-18T19:49:20Z</dcterms:modified>
</cp:coreProperties>
</file>

<file path=docProps/thumbnail.jpeg>
</file>